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4" r:id="rId3"/>
    <p:sldId id="263" r:id="rId4"/>
    <p:sldId id="265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鵜月 美帆" initials="鵜月" lastIdx="1" clrIdx="0">
    <p:extLst>
      <p:ext uri="{19B8F6BF-5375-455C-9EA6-DF929625EA0E}">
        <p15:presenceInfo xmlns:p15="http://schemas.microsoft.com/office/powerpoint/2012/main" userId="S::uzuki.m@bizrepicagroup.onmicrosoft.com::27dc9b34-94cc-4622-b416-6440d23ea7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8EB"/>
    <a:srgbClr val="FFFFFF"/>
    <a:srgbClr val="CCCCCC"/>
    <a:srgbClr val="895764"/>
    <a:srgbClr val="FDF4C9"/>
    <a:srgbClr val="FDF400"/>
    <a:srgbClr val="FED4D5"/>
    <a:srgbClr val="587A7E"/>
    <a:srgbClr val="ACCCB5"/>
    <a:srgbClr val="9EE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216" autoAdjust="0"/>
  </p:normalViewPr>
  <p:slideViewPr>
    <p:cSldViewPr snapToGrid="0" snapToObjects="1">
      <p:cViewPr>
        <p:scale>
          <a:sx n="75" d="100"/>
          <a:sy n="75" d="100"/>
        </p:scale>
        <p:origin x="1794" y="7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Sheet1!$A$2:$A$14</cx:f>
        <cx:lvl ptCount="13">
          <cx:pt idx="0">9時</cx:pt>
          <cx:pt idx="1">10時</cx:pt>
          <cx:pt idx="2">11時</cx:pt>
          <cx:pt idx="3">12時</cx:pt>
          <cx:pt idx="4">13時</cx:pt>
          <cx:pt idx="5">14時</cx:pt>
          <cx:pt idx="6">15時</cx:pt>
          <cx:pt idx="7">16時</cx:pt>
          <cx:pt idx="8">17時</cx:pt>
          <cx:pt idx="9">18時</cx:pt>
          <cx:pt idx="10">19時</cx:pt>
          <cx:pt idx="11">20時</cx:pt>
          <cx:pt idx="12">21時</cx:pt>
        </cx:lvl>
      </cx:strDim>
      <cx:numDim type="val">
        <cx:f>Sheet1!$B$2:$B$14</cx:f>
        <cx:lvl ptCount="13" formatCode="G/標準">
          <cx:pt idx="0">30</cx:pt>
          <cx:pt idx="1">60</cx:pt>
          <cx:pt idx="2">70</cx:pt>
          <cx:pt idx="3">50</cx:pt>
          <cx:pt idx="4">40</cx:pt>
          <cx:pt idx="5">90</cx:pt>
          <cx:pt idx="6">95</cx:pt>
          <cx:pt idx="7">70</cx:pt>
          <cx:pt idx="8">75</cx:pt>
          <cx:pt idx="9">90</cx:pt>
          <cx:pt idx="10">80</cx:pt>
          <cx:pt idx="11">50</cx:pt>
          <cx:pt idx="12">40</cx:pt>
        </cx:lvl>
      </cx:numDim>
    </cx:data>
  </cx:chartData>
  <cx:chart>
    <cx:plotArea>
      <cx:plotAreaRegion>
        <cx:series layoutId="clusteredColumn" uniqueId="{729A1A1C-B751-41A0-9320-3E4751F1EF41}">
          <cx:tx>
            <cx:txData>
              <cx:f>Sheet1!$B$1</cx:f>
              <cx:v>系列2</cx:v>
            </cx:txData>
          </cx:tx>
          <cx:spPr>
            <a:solidFill>
              <a:srgbClr val="25A8EB"/>
            </a:solidFill>
            <a:ln>
              <a:noFill/>
            </a:ln>
          </cx:spPr>
          <cx:dataId val="0"/>
          <cx:layoutPr>
            <cx:aggregation/>
          </cx:layoutPr>
        </cx:series>
      </cx:plotAreaRegion>
      <cx:axis id="0">
        <cx:catScaling gapWidth="0.5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/>
            </a:pPr>
            <a:endParaRPr lang="ja-JP" altLang="en-US" sz="11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cx:txPr>
      </cx:axis>
      <cx:axis id="1" hidden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Sheet1!$A$2:$A$8</cx:f>
        <cx:lvl ptCount="7">
          <cx:pt idx="0">月</cx:pt>
          <cx:pt idx="1">火</cx:pt>
          <cx:pt idx="2">水</cx:pt>
          <cx:pt idx="3">木</cx:pt>
          <cx:pt idx="4">金</cx:pt>
          <cx:pt idx="5">土</cx:pt>
          <cx:pt idx="6">日</cx:pt>
        </cx:lvl>
      </cx:strDim>
      <cx:numDim type="val">
        <cx:f>Sheet1!$B$2:$B$8</cx:f>
        <cx:lvl ptCount="7" formatCode="G/標準">
          <cx:pt idx="0">30</cx:pt>
          <cx:pt idx="1">60</cx:pt>
          <cx:pt idx="2">70</cx:pt>
          <cx:pt idx="3">50</cx:pt>
          <cx:pt idx="4">95</cx:pt>
          <cx:pt idx="5">90</cx:pt>
          <cx:pt idx="6">70</cx:pt>
        </cx:lvl>
      </cx:numDim>
    </cx:data>
  </cx:chartData>
  <cx:chart>
    <cx:plotArea>
      <cx:plotAreaRegion>
        <cx:series layoutId="clusteredColumn" uniqueId="{EF731575-9B1F-42CB-A9CA-1853E7455491}">
          <cx:tx>
            <cx:txData>
              <cx:f>Sheet1!$B$1</cx:f>
              <cx:v>系列2</cx:v>
            </cx:txData>
          </cx:tx>
          <cx:spPr>
            <a:solidFill>
              <a:srgbClr val="25A8EB"/>
            </a:solidFill>
          </cx:spPr>
          <cx:dataId val="0"/>
          <cx:layoutPr>
            <cx:aggregation/>
          </cx:layoutPr>
        </cx:series>
      </cx:plotAreaRegion>
      <cx:axis id="0">
        <cx:catScaling gapWidth="0.5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/>
            </a:pPr>
            <a:endParaRPr lang="ja-JP" altLang="en-US" sz="11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cx:txPr>
      </cx:axis>
      <cx:axis id="1" hidden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C9D5B-6E31-7541-B9D6-1C24CC5593DC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4CB8E-1DCD-9C4C-AEE0-B3245896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202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2DE38-3655-7E47-8348-5794BBCC63B9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AC135-F72A-2C4A-8E3C-BC7BD8A22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389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社共通_タイトル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" y="2094047"/>
            <a:ext cx="9144000" cy="2669908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931978" y="2094047"/>
            <a:ext cx="5280044" cy="2669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2500" spc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0"/>
          </p:nvPr>
        </p:nvSpPr>
        <p:spPr>
          <a:xfrm>
            <a:off x="1931978" y="1320540"/>
            <a:ext cx="5280043" cy="61753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3EFB0E-1442-2B48-9735-5D7D4A78F1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697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_全面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8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931978" y="2371423"/>
            <a:ext cx="5280044" cy="211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2500" spc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6" name="図 5" descr="arara_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097" y="6532181"/>
            <a:ext cx="586248" cy="113876"/>
          </a:xfrm>
          <a:prstGeom prst="rect">
            <a:avLst/>
          </a:prstGeom>
        </p:spPr>
      </p:pic>
      <p:sp>
        <p:nvSpPr>
          <p:cNvPr id="7" name="正方形/長方形 6"/>
          <p:cNvSpPr/>
          <p:nvPr userDrawn="1"/>
        </p:nvSpPr>
        <p:spPr>
          <a:xfrm>
            <a:off x="7122405" y="6482257"/>
            <a:ext cx="1005398" cy="213725"/>
          </a:xfrm>
          <a:prstGeom prst="rect">
            <a:avLst/>
          </a:prstGeom>
          <a:solidFill>
            <a:srgbClr val="929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kern="0" spc="120" dirty="0">
                <a:latin typeface="Meiryo UI" panose="020B0604030504040204" pitchFamily="50" charset="-128"/>
                <a:ea typeface="Meiryo UI" panose="020B0604030504040204" pitchFamily="50" charset="-128"/>
                <a:cs typeface="游ゴシック体 ミディアム"/>
              </a:rPr>
              <a:t>CONFIDENTIAL </a:t>
            </a:r>
            <a:endParaRPr kumimoji="1" lang="ja-JP" altLang="en-US" sz="600" kern="0" spc="120" dirty="0">
              <a:latin typeface="Meiryo UI" panose="020B0604030504040204" pitchFamily="50" charset="-128"/>
              <a:ea typeface="Meiryo UI" panose="020B0604030504040204" pitchFamily="50" charset="-128"/>
              <a:cs typeface="游ゴシック体 ミディアム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38982" y="6478153"/>
            <a:ext cx="3567071" cy="2219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spc="0" dirty="0">
                <a:solidFill>
                  <a:srgbClr val="4E4E4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游ゴシック体 ミディアム"/>
              </a:rPr>
              <a:t>Copyright 2019 </a:t>
            </a:r>
            <a:r>
              <a:rPr kumimoji="1" lang="en-US" altLang="ja-JP" sz="800" spc="0" dirty="0" err="1">
                <a:solidFill>
                  <a:srgbClr val="4E4E4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游ゴシック体 ミディアム"/>
              </a:rPr>
              <a:t>arara</a:t>
            </a:r>
            <a:r>
              <a:rPr kumimoji="1" lang="en-US" altLang="ja-JP" sz="800" spc="0" dirty="0">
                <a:solidFill>
                  <a:srgbClr val="4E4E4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游ゴシック体 ミディアム"/>
              </a:rPr>
              <a:t> </a:t>
            </a:r>
            <a:r>
              <a:rPr kumimoji="1" lang="en-US" altLang="ja-JP" sz="800" spc="0" dirty="0" err="1">
                <a:solidFill>
                  <a:srgbClr val="4E4E4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游ゴシック体 ミディアム"/>
              </a:rPr>
              <a:t>inc.</a:t>
            </a:r>
            <a:r>
              <a:rPr kumimoji="1" lang="en-US" altLang="ja-JP" sz="800" spc="0" dirty="0">
                <a:solidFill>
                  <a:srgbClr val="4E4E4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游ゴシック体 ミディアム"/>
              </a:rPr>
              <a:t> All Rights Reserved.</a:t>
            </a:r>
            <a:endParaRPr kumimoji="1" lang="ja-JP" altLang="en-US" sz="800" spc="0" dirty="0">
              <a:solidFill>
                <a:srgbClr val="4E4E4F"/>
              </a:solidFill>
              <a:latin typeface="Meiryo UI" panose="020B0604030504040204" pitchFamily="50" charset="-128"/>
              <a:ea typeface="Meiryo UI" panose="020B0604030504040204" pitchFamily="50" charset="-128"/>
              <a:cs typeface="游ゴシック体 ミディアム"/>
            </a:endParaRPr>
          </a:p>
        </p:txBody>
      </p:sp>
    </p:spTree>
    <p:extLst>
      <p:ext uri="{BB962C8B-B14F-4D97-AF65-F5344CB8AC3E}">
        <p14:creationId xmlns:p14="http://schemas.microsoft.com/office/powerpoint/2010/main" val="223490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B0E-1442-2B48-9735-5D7D4A78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05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B0E-1442-2B48-9735-5D7D4A78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3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>
            <a:off x="0" y="6320238"/>
            <a:ext cx="9144000" cy="53776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 userDrawn="1"/>
        </p:nvSpPr>
        <p:spPr>
          <a:xfrm>
            <a:off x="8605326" y="321218"/>
            <a:ext cx="324000" cy="324000"/>
          </a:xfrm>
          <a:prstGeom prst="ellipse">
            <a:avLst/>
          </a:prstGeom>
          <a:noFill/>
          <a:ln w="25400" cmpd="sng">
            <a:solidFill>
              <a:srgbClr val="BFBFB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9A9A9A"/>
              </a:solidFill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33865" y="116985"/>
            <a:ext cx="7979814" cy="732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69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39144" y="358441"/>
            <a:ext cx="451436" cy="2495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83EFB0E-1442-2B48-9735-5D7D4A78F1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1" y="213218"/>
            <a:ext cx="144000" cy="54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54" r:id="rId3"/>
    <p:sldLayoutId id="2147483655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000" b="0" i="0" kern="1200">
          <a:solidFill>
            <a:schemeClr val="tx1"/>
          </a:solidFill>
          <a:latin typeface="Arial" panose="020B0604020202020204" pitchFamily="34" charset="0"/>
          <a:ea typeface="メイリオ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2400" b="0" i="0" kern="1200">
          <a:solidFill>
            <a:schemeClr val="tx1"/>
          </a:solidFill>
          <a:latin typeface="Arial" panose="020B0604020202020204" pitchFamily="34" charset="0"/>
          <a:ea typeface="メイリオ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000" b="0" i="0" kern="1200">
          <a:solidFill>
            <a:schemeClr val="tx1"/>
          </a:solidFill>
          <a:latin typeface="Arial" panose="020B0604020202020204" pitchFamily="34" charset="0"/>
          <a:ea typeface="メイリオ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1800" b="0" i="0" kern="1200">
          <a:solidFill>
            <a:schemeClr val="tx1"/>
          </a:solidFill>
          <a:latin typeface="Arial" panose="020B0604020202020204" pitchFamily="34" charset="0"/>
          <a:ea typeface="メイリオ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1600" b="0" i="0" kern="1200">
          <a:solidFill>
            <a:schemeClr val="tx1"/>
          </a:solidFill>
          <a:latin typeface="Arial" panose="020B0604020202020204" pitchFamily="34" charset="0"/>
          <a:ea typeface="メイリオ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1600" b="0" i="0" kern="1200">
          <a:solidFill>
            <a:schemeClr val="tx1"/>
          </a:solidFill>
          <a:latin typeface="Arial" panose="020B0604020202020204" pitchFamily="34" charset="0"/>
          <a:ea typeface="メイリオ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7D0AF-0C33-4281-9625-5192645C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日の混雑時間帯予想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63614B-0C19-41A8-A75F-5F862556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B0E-1442-2B48-9735-5D7D4A78F1D2}" type="slidenum">
              <a:rPr kumimoji="1" lang="ja-JP" altLang="en-US" smtClean="0"/>
              <a:t>0</a:t>
            </a:fld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03556AF-5285-4EB8-863A-CB857081AF48}"/>
              </a:ext>
            </a:extLst>
          </p:cNvPr>
          <p:cNvGrpSpPr/>
          <p:nvPr/>
        </p:nvGrpSpPr>
        <p:grpSpPr>
          <a:xfrm>
            <a:off x="2072081" y="1066836"/>
            <a:ext cx="4999839" cy="4724329"/>
            <a:chOff x="2072081" y="1066836"/>
            <a:chExt cx="4999839" cy="4724329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9BC7384-8B84-46E6-BAC2-4B8B0A39C2BD}"/>
                </a:ext>
              </a:extLst>
            </p:cNvPr>
            <p:cNvSpPr/>
            <p:nvPr/>
          </p:nvSpPr>
          <p:spPr>
            <a:xfrm>
              <a:off x="2072081" y="1066836"/>
              <a:ext cx="4999839" cy="4724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DA068992-395C-4BAB-BB55-596FBFC6B4D3}"/>
                </a:ext>
              </a:extLst>
            </p:cNvPr>
            <p:cNvCxnSpPr/>
            <p:nvPr/>
          </p:nvCxnSpPr>
          <p:spPr>
            <a:xfrm>
              <a:off x="4587380" y="2456208"/>
              <a:ext cx="0" cy="3196234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0AD0CFEB-AF3F-42C6-92D2-144890A50AC5}"/>
                </a:ext>
              </a:extLst>
            </p:cNvPr>
            <p:cNvGrpSpPr/>
            <p:nvPr/>
          </p:nvGrpSpPr>
          <p:grpSpPr>
            <a:xfrm>
              <a:off x="4793260" y="2519303"/>
              <a:ext cx="1943100" cy="3070044"/>
              <a:chOff x="6317260" y="1815850"/>
              <a:chExt cx="1943100" cy="3070044"/>
            </a:xfrm>
          </p:grpSpPr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5E016EFB-F9D4-4D69-847B-5976E18583DB}"/>
                  </a:ext>
                </a:extLst>
              </p:cNvPr>
              <p:cNvSpPr/>
              <p:nvPr/>
            </p:nvSpPr>
            <p:spPr>
              <a:xfrm>
                <a:off x="6317260" y="1815850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15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97425F5E-EF5C-4F38-92CA-3E49132BC0AA}"/>
                  </a:ext>
                </a:extLst>
              </p:cNvPr>
              <p:cNvSpPr/>
              <p:nvPr/>
            </p:nvSpPr>
            <p:spPr>
              <a:xfrm>
                <a:off x="6317260" y="2327524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16:00~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8426D751-6ED7-45DA-BEC8-F930F6C63A66}"/>
                  </a:ext>
                </a:extLst>
              </p:cNvPr>
              <p:cNvSpPr/>
              <p:nvPr/>
            </p:nvSpPr>
            <p:spPr>
              <a:xfrm>
                <a:off x="6317260" y="2839198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17:00~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C5587730-78D0-4406-A21B-8A601A2A6482}"/>
                  </a:ext>
                </a:extLst>
              </p:cNvPr>
              <p:cNvSpPr/>
              <p:nvPr/>
            </p:nvSpPr>
            <p:spPr>
              <a:xfrm>
                <a:off x="6317260" y="3350872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18:00~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8A4C5D87-67AB-44F2-8AB2-BCDDD4F6779B}"/>
                  </a:ext>
                </a:extLst>
              </p:cNvPr>
              <p:cNvSpPr/>
              <p:nvPr/>
            </p:nvSpPr>
            <p:spPr>
              <a:xfrm>
                <a:off x="6317260" y="3862546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9:00~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1391CEC2-7FBF-499D-A6CE-72CA9DEF596F}"/>
                  </a:ext>
                </a:extLst>
              </p:cNvPr>
              <p:cNvSpPr/>
              <p:nvPr/>
            </p:nvSpPr>
            <p:spPr>
              <a:xfrm>
                <a:off x="6317260" y="4374220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20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D0FBB1CC-A088-4693-8DC7-4B29A1CA4B09}"/>
                </a:ext>
              </a:extLst>
            </p:cNvPr>
            <p:cNvGrpSpPr/>
            <p:nvPr/>
          </p:nvGrpSpPr>
          <p:grpSpPr>
            <a:xfrm>
              <a:off x="2438400" y="2519303"/>
              <a:ext cx="1943100" cy="3070044"/>
              <a:chOff x="3962400" y="1815850"/>
              <a:chExt cx="1943100" cy="3070044"/>
            </a:xfrm>
          </p:grpSpPr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133FF729-ECE3-4D25-9CA6-D2ACCAC28F21}"/>
                  </a:ext>
                </a:extLst>
              </p:cNvPr>
              <p:cNvSpPr/>
              <p:nvPr/>
            </p:nvSpPr>
            <p:spPr>
              <a:xfrm>
                <a:off x="3962400" y="1815850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bg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</a:t>
                </a:r>
                <a:r>
                  <a:rPr kumimoji="1"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9:00~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B6EC4792-CA38-4DC5-A5D5-1CB390D41FF2}"/>
                  </a:ext>
                </a:extLst>
              </p:cNvPr>
              <p:cNvSpPr/>
              <p:nvPr/>
            </p:nvSpPr>
            <p:spPr>
              <a:xfrm>
                <a:off x="3962400" y="2327524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10:00~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D5216C7A-FAE8-4540-B9B2-1032C315B595}"/>
                  </a:ext>
                </a:extLst>
              </p:cNvPr>
              <p:cNvSpPr/>
              <p:nvPr/>
            </p:nvSpPr>
            <p:spPr>
              <a:xfrm>
                <a:off x="3962400" y="2839198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11:00~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F69238DF-D943-4D58-A74F-E243160DF719}"/>
                  </a:ext>
                </a:extLst>
              </p:cNvPr>
              <p:cNvSpPr/>
              <p:nvPr/>
            </p:nvSpPr>
            <p:spPr>
              <a:xfrm>
                <a:off x="3962400" y="3350872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12:00~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1F0DD1E9-9FD4-45B7-80FE-D4B95CC330C8}"/>
                  </a:ext>
                </a:extLst>
              </p:cNvPr>
              <p:cNvSpPr/>
              <p:nvPr/>
            </p:nvSpPr>
            <p:spPr>
              <a:xfrm>
                <a:off x="3962400" y="3862546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13:00~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A2C22F0C-DC09-4431-9531-1DB6F665D8F1}"/>
                  </a:ext>
                </a:extLst>
              </p:cNvPr>
              <p:cNvSpPr/>
              <p:nvPr/>
            </p:nvSpPr>
            <p:spPr>
              <a:xfrm>
                <a:off x="3962400" y="4374220"/>
                <a:ext cx="1943100" cy="5116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14:00~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282AB5E-BA81-4A55-91E5-A09703B84A14}"/>
                </a:ext>
              </a:extLst>
            </p:cNvPr>
            <p:cNvSpPr txBox="1"/>
            <p:nvPr/>
          </p:nvSpPr>
          <p:spPr>
            <a:xfrm>
              <a:off x="3042575" y="1192481"/>
              <a:ext cx="30588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en-US" altLang="ja-JP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6</a:t>
              </a:r>
              <a:r>
                <a:rPr kumimoji="1" lang="ja-JP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月</a:t>
              </a:r>
              <a:r>
                <a:rPr kumimoji="1" lang="en-US" altLang="ja-JP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16</a:t>
              </a:r>
              <a:r>
                <a:rPr kumimoji="1" lang="ja-JP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日</a:t>
              </a:r>
              <a:r>
                <a:rPr kumimoji="1" lang="en-US" altLang="ja-JP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(</a:t>
              </a:r>
              <a:r>
                <a:rPr kumimoji="1" lang="ja-JP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火</a:t>
              </a:r>
              <a:r>
                <a:rPr kumimoji="1" lang="en-US" altLang="ja-JP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)</a:t>
              </a:r>
              <a:r>
                <a:rPr kumimoji="1" lang="ja-JP" alt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混雑予想</a:t>
              </a:r>
            </a:p>
          </p:txBody>
        </p:sp>
        <p:pic>
          <p:nvPicPr>
            <p:cNvPr id="22" name="グラフィックス 21">
              <a:extLst>
                <a:ext uri="{FF2B5EF4-FFF2-40B4-BE49-F238E27FC236}">
                  <a16:creationId xmlns:a16="http://schemas.microsoft.com/office/drawing/2014/main" id="{605D7054-4938-4C8F-A770-43D088314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24914" y="1796694"/>
              <a:ext cx="2190262" cy="426916"/>
            </a:xfrm>
            <a:prstGeom prst="rect">
              <a:avLst/>
            </a:prstGeom>
          </p:spPr>
        </p:pic>
      </p:grpSp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B46F48CC-B2C0-4E0C-8236-D58F90F212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21877" y="2579913"/>
            <a:ext cx="409190" cy="409190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CB979B80-B8EB-4584-9855-ED49AE7821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21877" y="3072851"/>
            <a:ext cx="409190" cy="409190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8332DFCB-487F-436B-8F1B-75B8A78756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21877" y="3588089"/>
            <a:ext cx="409190" cy="409190"/>
          </a:xfrm>
          <a:prstGeom prst="rect">
            <a:avLst/>
          </a:prstGeom>
        </p:spPr>
      </p:pic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0FAD9699-B8C5-4426-A173-160F1C891A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21877" y="4112259"/>
            <a:ext cx="409190" cy="409190"/>
          </a:xfrm>
          <a:prstGeom prst="rect">
            <a:avLst/>
          </a:prstGeom>
        </p:spPr>
      </p:pic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25C533A-8D08-4C2E-BABE-195E2D504532}"/>
              </a:ext>
            </a:extLst>
          </p:cNvPr>
          <p:cNvGrpSpPr/>
          <p:nvPr/>
        </p:nvGrpSpPr>
        <p:grpSpPr>
          <a:xfrm>
            <a:off x="3634014" y="4628795"/>
            <a:ext cx="584915" cy="409190"/>
            <a:chOff x="3546152" y="4628795"/>
            <a:chExt cx="584915" cy="409190"/>
          </a:xfrm>
        </p:grpSpPr>
        <p:pic>
          <p:nvPicPr>
            <p:cNvPr id="53" name="グラフィックス 52">
              <a:extLst>
                <a:ext uri="{FF2B5EF4-FFF2-40B4-BE49-F238E27FC236}">
                  <a16:creationId xmlns:a16="http://schemas.microsoft.com/office/drawing/2014/main" id="{F930FAD6-96A0-4B29-A62B-1FCFA5952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54" name="グラフィックス 53">
              <a:extLst>
                <a:ext uri="{FF2B5EF4-FFF2-40B4-BE49-F238E27FC236}">
                  <a16:creationId xmlns:a16="http://schemas.microsoft.com/office/drawing/2014/main" id="{D585D261-C96D-47E3-9F17-C0B31CA6D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pic>
        <p:nvPicPr>
          <p:cNvPr id="56" name="グラフィックス 55">
            <a:extLst>
              <a:ext uri="{FF2B5EF4-FFF2-40B4-BE49-F238E27FC236}">
                <a16:creationId xmlns:a16="http://schemas.microsoft.com/office/drawing/2014/main" id="{DCAB1CD4-B93E-4E09-BB28-46C4065D69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21877" y="5128915"/>
            <a:ext cx="409190" cy="409190"/>
          </a:xfrm>
          <a:prstGeom prst="rect">
            <a:avLst/>
          </a:prstGeom>
        </p:spPr>
      </p:pic>
      <p:pic>
        <p:nvPicPr>
          <p:cNvPr id="57" name="グラフィックス 56">
            <a:extLst>
              <a:ext uri="{FF2B5EF4-FFF2-40B4-BE49-F238E27FC236}">
                <a16:creationId xmlns:a16="http://schemas.microsoft.com/office/drawing/2014/main" id="{7CE2C31A-6F9E-492B-8667-5DFF06E6A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1728" y="2579913"/>
            <a:ext cx="409190" cy="409190"/>
          </a:xfrm>
          <a:prstGeom prst="rect">
            <a:avLst/>
          </a:prstGeom>
        </p:spPr>
      </p:pic>
      <p:pic>
        <p:nvPicPr>
          <p:cNvPr id="58" name="グラフィックス 57">
            <a:extLst>
              <a:ext uri="{FF2B5EF4-FFF2-40B4-BE49-F238E27FC236}">
                <a16:creationId xmlns:a16="http://schemas.microsoft.com/office/drawing/2014/main" id="{52C528D9-0096-4C6A-92FE-D6033C4466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1728" y="3072851"/>
            <a:ext cx="409190" cy="409190"/>
          </a:xfrm>
          <a:prstGeom prst="rect">
            <a:avLst/>
          </a:prstGeom>
        </p:spPr>
      </p:pic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24852676-03EE-43DF-83D1-F5C22C0D42C2}"/>
              </a:ext>
            </a:extLst>
          </p:cNvPr>
          <p:cNvGrpSpPr/>
          <p:nvPr/>
        </p:nvGrpSpPr>
        <p:grpSpPr>
          <a:xfrm>
            <a:off x="6143865" y="3592960"/>
            <a:ext cx="584915" cy="409190"/>
            <a:chOff x="3546152" y="4628795"/>
            <a:chExt cx="584915" cy="409190"/>
          </a:xfrm>
        </p:grpSpPr>
        <p:pic>
          <p:nvPicPr>
            <p:cNvPr id="60" name="グラフィックス 59">
              <a:extLst>
                <a:ext uri="{FF2B5EF4-FFF2-40B4-BE49-F238E27FC236}">
                  <a16:creationId xmlns:a16="http://schemas.microsoft.com/office/drawing/2014/main" id="{9FE356B1-6710-4AAE-BE89-E615F0EA16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61" name="グラフィックス 60">
              <a:extLst>
                <a:ext uri="{FF2B5EF4-FFF2-40B4-BE49-F238E27FC236}">
                  <a16:creationId xmlns:a16="http://schemas.microsoft.com/office/drawing/2014/main" id="{77BF68F6-DE80-4764-83CA-BC77387EF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pic>
        <p:nvPicPr>
          <p:cNvPr id="62" name="グラフィックス 61">
            <a:extLst>
              <a:ext uri="{FF2B5EF4-FFF2-40B4-BE49-F238E27FC236}">
                <a16:creationId xmlns:a16="http://schemas.microsoft.com/office/drawing/2014/main" id="{1EA0CE1E-4F2F-4F7A-B200-24448BEECD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1728" y="4112259"/>
            <a:ext cx="409190" cy="409190"/>
          </a:xfrm>
          <a:prstGeom prst="rect">
            <a:avLst/>
          </a:prstGeom>
        </p:spPr>
      </p:pic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30F30881-4513-49DE-B066-16BEC57B3120}"/>
              </a:ext>
            </a:extLst>
          </p:cNvPr>
          <p:cNvGrpSpPr/>
          <p:nvPr/>
        </p:nvGrpSpPr>
        <p:grpSpPr>
          <a:xfrm>
            <a:off x="6143865" y="4620720"/>
            <a:ext cx="584915" cy="409190"/>
            <a:chOff x="3546152" y="4628795"/>
            <a:chExt cx="584915" cy="409190"/>
          </a:xfrm>
        </p:grpSpPr>
        <p:pic>
          <p:nvPicPr>
            <p:cNvPr id="64" name="グラフィックス 63">
              <a:extLst>
                <a:ext uri="{FF2B5EF4-FFF2-40B4-BE49-F238E27FC236}">
                  <a16:creationId xmlns:a16="http://schemas.microsoft.com/office/drawing/2014/main" id="{139A1619-D4F3-4B56-AB8E-F62E28C16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65" name="グラフィックス 64">
              <a:extLst>
                <a:ext uri="{FF2B5EF4-FFF2-40B4-BE49-F238E27FC236}">
                  <a16:creationId xmlns:a16="http://schemas.microsoft.com/office/drawing/2014/main" id="{4C38E5BB-B09F-4DE6-979B-7AF93B836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652A1E45-DD87-4B0D-8E74-3CB8D7661FB3}"/>
              </a:ext>
            </a:extLst>
          </p:cNvPr>
          <p:cNvGrpSpPr/>
          <p:nvPr/>
        </p:nvGrpSpPr>
        <p:grpSpPr>
          <a:xfrm>
            <a:off x="6167258" y="5104384"/>
            <a:ext cx="538129" cy="434234"/>
            <a:chOff x="5968140" y="5123604"/>
            <a:chExt cx="760640" cy="613785"/>
          </a:xfrm>
        </p:grpSpPr>
        <p:pic>
          <p:nvPicPr>
            <p:cNvPr id="67" name="グラフィックス 66">
              <a:extLst>
                <a:ext uri="{FF2B5EF4-FFF2-40B4-BE49-F238E27FC236}">
                  <a16:creationId xmlns:a16="http://schemas.microsoft.com/office/drawing/2014/main" id="{F9D75112-5DB4-4D87-AAD6-EDD0E4014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19590" y="5123604"/>
              <a:ext cx="409190" cy="409190"/>
            </a:xfrm>
            <a:prstGeom prst="rect">
              <a:avLst/>
            </a:prstGeom>
          </p:spPr>
        </p:pic>
        <p:pic>
          <p:nvPicPr>
            <p:cNvPr id="68" name="グラフィックス 67">
              <a:extLst>
                <a:ext uri="{FF2B5EF4-FFF2-40B4-BE49-F238E27FC236}">
                  <a16:creationId xmlns:a16="http://schemas.microsoft.com/office/drawing/2014/main" id="{8125ED08-F871-49C3-B48C-922D061B1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143865" y="5123604"/>
              <a:ext cx="409190" cy="409190"/>
            </a:xfrm>
            <a:prstGeom prst="rect">
              <a:avLst/>
            </a:prstGeom>
          </p:spPr>
        </p:pic>
        <p:pic>
          <p:nvPicPr>
            <p:cNvPr id="71" name="グラフィックス 70">
              <a:extLst>
                <a:ext uri="{FF2B5EF4-FFF2-40B4-BE49-F238E27FC236}">
                  <a16:creationId xmlns:a16="http://schemas.microsoft.com/office/drawing/2014/main" id="{4E623BE5-6F4F-4A21-9EA3-E8C06EF7F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968140" y="5123604"/>
              <a:ext cx="409190" cy="409190"/>
            </a:xfrm>
            <a:prstGeom prst="rect">
              <a:avLst/>
            </a:prstGeom>
          </p:spPr>
        </p:pic>
        <p:pic>
          <p:nvPicPr>
            <p:cNvPr id="72" name="グラフィックス 71">
              <a:extLst>
                <a:ext uri="{FF2B5EF4-FFF2-40B4-BE49-F238E27FC236}">
                  <a16:creationId xmlns:a16="http://schemas.microsoft.com/office/drawing/2014/main" id="{B5D02661-488A-4E0D-B1C9-98F51C5EF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226769" y="5328199"/>
              <a:ext cx="409190" cy="409190"/>
            </a:xfrm>
            <a:prstGeom prst="rect">
              <a:avLst/>
            </a:prstGeom>
          </p:spPr>
        </p:pic>
        <p:pic>
          <p:nvPicPr>
            <p:cNvPr id="73" name="グラフィックス 72">
              <a:extLst>
                <a:ext uri="{FF2B5EF4-FFF2-40B4-BE49-F238E27FC236}">
                  <a16:creationId xmlns:a16="http://schemas.microsoft.com/office/drawing/2014/main" id="{FA58A4AF-F8A3-4BD7-B72A-31A0B2F9C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051044" y="5328199"/>
              <a:ext cx="409190" cy="409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667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AC285-20FD-42D0-B66E-09B93BD3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日の混雑時間帯予想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2016373-4E35-4580-B045-981E5510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B0E-1442-2B48-9735-5D7D4A78F1D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45EA0B-0646-44B1-8805-43ECBAC8C4AD}"/>
              </a:ext>
            </a:extLst>
          </p:cNvPr>
          <p:cNvSpPr/>
          <p:nvPr/>
        </p:nvSpPr>
        <p:spPr>
          <a:xfrm>
            <a:off x="2072081" y="1066836"/>
            <a:ext cx="4999839" cy="4724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2" name="グラフ 11">
                <a:extLst>
                  <a:ext uri="{FF2B5EF4-FFF2-40B4-BE49-F238E27FC236}">
                    <a16:creationId xmlns:a16="http://schemas.microsoft.com/office/drawing/2014/main" id="{2E9CF29D-021A-4C05-9332-15CFDF8BC5F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40736047"/>
                  </p:ext>
                </p:extLst>
              </p:nvPr>
            </p:nvGraphicFramePr>
            <p:xfrm>
              <a:off x="2072081" y="2484580"/>
              <a:ext cx="4999838" cy="302025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2" name="グラフ 11">
                <a:extLst>
                  <a:ext uri="{FF2B5EF4-FFF2-40B4-BE49-F238E27FC236}">
                    <a16:creationId xmlns:a16="http://schemas.microsoft.com/office/drawing/2014/main" id="{2E9CF29D-021A-4C05-9332-15CFDF8BC5F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2081" y="2484580"/>
                <a:ext cx="4999838" cy="3020255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2CF90A-C752-42CE-9AB3-9B936FDE25C3}"/>
              </a:ext>
            </a:extLst>
          </p:cNvPr>
          <p:cNvSpPr txBox="1"/>
          <p:nvPr/>
        </p:nvSpPr>
        <p:spPr>
          <a:xfrm>
            <a:off x="3042575" y="1192481"/>
            <a:ext cx="3058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16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日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火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混雑予想</a:t>
            </a:r>
          </a:p>
        </p:txBody>
      </p:sp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09C8ABC1-E47E-4879-AB38-B130011587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4914" y="1796694"/>
            <a:ext cx="2190262" cy="42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9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5A292-B2D6-41A0-B563-BBA2BDD4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週間混雑予想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C7BD442-0A7A-48F7-9243-0740851B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B0E-1442-2B48-9735-5D7D4A78F1D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A90B54-0876-40C0-AEA3-D9DD50C89094}"/>
              </a:ext>
            </a:extLst>
          </p:cNvPr>
          <p:cNvSpPr/>
          <p:nvPr/>
        </p:nvSpPr>
        <p:spPr>
          <a:xfrm>
            <a:off x="2072080" y="1066836"/>
            <a:ext cx="4999839" cy="4724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ED729D-C9F7-4B1D-AE93-AF01BCCC1BF7}"/>
              </a:ext>
            </a:extLst>
          </p:cNvPr>
          <p:cNvSpPr/>
          <p:nvPr/>
        </p:nvSpPr>
        <p:spPr>
          <a:xfrm>
            <a:off x="2319749" y="2606871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6/16(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火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29B547-012D-4ADB-921D-3DC21DE4283C}"/>
              </a:ext>
            </a:extLst>
          </p:cNvPr>
          <p:cNvSpPr/>
          <p:nvPr/>
        </p:nvSpPr>
        <p:spPr>
          <a:xfrm>
            <a:off x="2319749" y="3118545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6/17(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水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5306D5-63E2-4AEE-99E7-1E8CEE2A5A81}"/>
              </a:ext>
            </a:extLst>
          </p:cNvPr>
          <p:cNvSpPr/>
          <p:nvPr/>
        </p:nvSpPr>
        <p:spPr>
          <a:xfrm>
            <a:off x="2319749" y="3630219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6/18(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9DD567-64DE-427E-BA71-F48A40F7B9EA}"/>
              </a:ext>
            </a:extLst>
          </p:cNvPr>
          <p:cNvSpPr/>
          <p:nvPr/>
        </p:nvSpPr>
        <p:spPr>
          <a:xfrm>
            <a:off x="2319749" y="4141893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6/19(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金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530E04-67DC-4319-B88C-C20F0C452BD5}"/>
              </a:ext>
            </a:extLst>
          </p:cNvPr>
          <p:cNvSpPr/>
          <p:nvPr/>
        </p:nvSpPr>
        <p:spPr>
          <a:xfrm>
            <a:off x="2319749" y="4653567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6/20(</a:t>
            </a:r>
            <a:r>
              <a:rPr kumimoji="1" lang="ja-JP" altLang="en-US" dirty="0">
                <a:solidFill>
                  <a:srgbClr val="25A8EB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土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D401568-27F9-4E30-8E45-94D8E52B3A34}"/>
              </a:ext>
            </a:extLst>
          </p:cNvPr>
          <p:cNvSpPr/>
          <p:nvPr/>
        </p:nvSpPr>
        <p:spPr>
          <a:xfrm>
            <a:off x="2319751" y="5165241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6/21(</a:t>
            </a:r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日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457F86-EC27-4BCF-BC2F-AC9F4A992415}"/>
              </a:ext>
            </a:extLst>
          </p:cNvPr>
          <p:cNvSpPr/>
          <p:nvPr/>
        </p:nvSpPr>
        <p:spPr>
          <a:xfrm>
            <a:off x="2319749" y="2119376"/>
            <a:ext cx="4441267" cy="5116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30200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6/15(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ランチ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			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ディナー</a:t>
            </a:r>
          </a:p>
        </p:txBody>
      </p:sp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5FCE6238-C35D-44C8-9F16-5499E4FDD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16318" y="1368999"/>
            <a:ext cx="2409288" cy="469608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C8163FB3-BC55-41DD-B630-07BB137EFC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0709" y="2672276"/>
            <a:ext cx="409190" cy="409190"/>
          </a:xfrm>
          <a:prstGeom prst="rect">
            <a:avLst/>
          </a:prstGeom>
        </p:spPr>
      </p:pic>
      <p:pic>
        <p:nvPicPr>
          <p:cNvPr id="49" name="グラフィックス 48">
            <a:extLst>
              <a:ext uri="{FF2B5EF4-FFF2-40B4-BE49-F238E27FC236}">
                <a16:creationId xmlns:a16="http://schemas.microsoft.com/office/drawing/2014/main" id="{051BE705-CC02-4CE5-AEA2-F46D607A5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0709" y="3165214"/>
            <a:ext cx="409190" cy="409190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6AAD623B-1255-4F96-BB75-3BDF83EEDE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0709" y="4204622"/>
            <a:ext cx="409190" cy="409190"/>
          </a:xfrm>
          <a:prstGeom prst="rect">
            <a:avLst/>
          </a:prstGeom>
        </p:spPr>
      </p:pic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531909EF-0C4F-4B81-8E06-579FB3619F64}"/>
              </a:ext>
            </a:extLst>
          </p:cNvPr>
          <p:cNvGrpSpPr/>
          <p:nvPr/>
        </p:nvGrpSpPr>
        <p:grpSpPr>
          <a:xfrm>
            <a:off x="4252846" y="4721158"/>
            <a:ext cx="584915" cy="409190"/>
            <a:chOff x="3546152" y="4628795"/>
            <a:chExt cx="584915" cy="409190"/>
          </a:xfrm>
        </p:grpSpPr>
        <p:pic>
          <p:nvPicPr>
            <p:cNvPr id="53" name="グラフィックス 52">
              <a:extLst>
                <a:ext uri="{FF2B5EF4-FFF2-40B4-BE49-F238E27FC236}">
                  <a16:creationId xmlns:a16="http://schemas.microsoft.com/office/drawing/2014/main" id="{CB32B992-1B40-42A5-9CAE-DBD3BF402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54" name="グラフィックス 53">
              <a:extLst>
                <a:ext uri="{FF2B5EF4-FFF2-40B4-BE49-F238E27FC236}">
                  <a16:creationId xmlns:a16="http://schemas.microsoft.com/office/drawing/2014/main" id="{6901A0C2-B46D-48BC-9728-C31AE6BD4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7B56B8D2-87B5-4EE6-8299-A697D67F68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0709" y="5221278"/>
            <a:ext cx="409190" cy="409190"/>
          </a:xfrm>
          <a:prstGeom prst="rect">
            <a:avLst/>
          </a:prstGeom>
        </p:spPr>
      </p:pic>
      <p:pic>
        <p:nvPicPr>
          <p:cNvPr id="56" name="グラフィックス 55">
            <a:extLst>
              <a:ext uri="{FF2B5EF4-FFF2-40B4-BE49-F238E27FC236}">
                <a16:creationId xmlns:a16="http://schemas.microsoft.com/office/drawing/2014/main" id="{38DA4E4C-5184-462B-AA1E-FD8B75C7E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57833" y="2690748"/>
            <a:ext cx="409190" cy="409190"/>
          </a:xfrm>
          <a:prstGeom prst="rect">
            <a:avLst/>
          </a:prstGeom>
        </p:spPr>
      </p:pic>
      <p:pic>
        <p:nvPicPr>
          <p:cNvPr id="57" name="グラフィックス 56">
            <a:extLst>
              <a:ext uri="{FF2B5EF4-FFF2-40B4-BE49-F238E27FC236}">
                <a16:creationId xmlns:a16="http://schemas.microsoft.com/office/drawing/2014/main" id="{F32EA763-D020-4387-BBD0-05067480B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57833" y="3183686"/>
            <a:ext cx="409190" cy="409190"/>
          </a:xfrm>
          <a:prstGeom prst="rect">
            <a:avLst/>
          </a:prstGeom>
        </p:spPr>
      </p:pic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B3FB3C8-8911-4CD4-B4BA-82CE2921FADD}"/>
              </a:ext>
            </a:extLst>
          </p:cNvPr>
          <p:cNvGrpSpPr/>
          <p:nvPr/>
        </p:nvGrpSpPr>
        <p:grpSpPr>
          <a:xfrm>
            <a:off x="6069970" y="3665695"/>
            <a:ext cx="584915" cy="409190"/>
            <a:chOff x="3546152" y="4628795"/>
            <a:chExt cx="584915" cy="409190"/>
          </a:xfrm>
        </p:grpSpPr>
        <p:pic>
          <p:nvPicPr>
            <p:cNvPr id="59" name="グラフィックス 58">
              <a:extLst>
                <a:ext uri="{FF2B5EF4-FFF2-40B4-BE49-F238E27FC236}">
                  <a16:creationId xmlns:a16="http://schemas.microsoft.com/office/drawing/2014/main" id="{DF5F3857-7CFC-4DBB-8B0B-1D4F400C1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60" name="グラフィックス 59">
              <a:extLst>
                <a:ext uri="{FF2B5EF4-FFF2-40B4-BE49-F238E27FC236}">
                  <a16:creationId xmlns:a16="http://schemas.microsoft.com/office/drawing/2014/main" id="{170B3B3A-EAF7-48FE-9569-C8D62EEE2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415380D6-CA72-4574-8983-0ADBAB775ACD}"/>
              </a:ext>
            </a:extLst>
          </p:cNvPr>
          <p:cNvGrpSpPr/>
          <p:nvPr/>
        </p:nvGrpSpPr>
        <p:grpSpPr>
          <a:xfrm>
            <a:off x="6069970" y="5224326"/>
            <a:ext cx="584915" cy="409190"/>
            <a:chOff x="3546152" y="4628795"/>
            <a:chExt cx="584915" cy="409190"/>
          </a:xfrm>
        </p:grpSpPr>
        <p:pic>
          <p:nvPicPr>
            <p:cNvPr id="63" name="グラフィックス 62">
              <a:extLst>
                <a:ext uri="{FF2B5EF4-FFF2-40B4-BE49-F238E27FC236}">
                  <a16:creationId xmlns:a16="http://schemas.microsoft.com/office/drawing/2014/main" id="{8371F6FD-6AE3-49D8-8821-29B231AAA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64" name="グラフィックス 63">
              <a:extLst>
                <a:ext uri="{FF2B5EF4-FFF2-40B4-BE49-F238E27FC236}">
                  <a16:creationId xmlns:a16="http://schemas.microsoft.com/office/drawing/2014/main" id="{CF7D141E-C1D9-4DD1-B658-9257C6CAE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7691BEF0-51FC-4EEA-9184-EDDB333EE032}"/>
              </a:ext>
            </a:extLst>
          </p:cNvPr>
          <p:cNvGrpSpPr/>
          <p:nvPr/>
        </p:nvGrpSpPr>
        <p:grpSpPr>
          <a:xfrm>
            <a:off x="6093363" y="4171181"/>
            <a:ext cx="538129" cy="434234"/>
            <a:chOff x="5968140" y="5123604"/>
            <a:chExt cx="760640" cy="613785"/>
          </a:xfrm>
        </p:grpSpPr>
        <p:pic>
          <p:nvPicPr>
            <p:cNvPr id="66" name="グラフィックス 65">
              <a:extLst>
                <a:ext uri="{FF2B5EF4-FFF2-40B4-BE49-F238E27FC236}">
                  <a16:creationId xmlns:a16="http://schemas.microsoft.com/office/drawing/2014/main" id="{45B40005-8AA2-4552-9B07-8DA59DEC5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19590" y="5123604"/>
              <a:ext cx="409190" cy="409190"/>
            </a:xfrm>
            <a:prstGeom prst="rect">
              <a:avLst/>
            </a:prstGeom>
          </p:spPr>
        </p:pic>
        <p:pic>
          <p:nvPicPr>
            <p:cNvPr id="67" name="グラフィックス 66">
              <a:extLst>
                <a:ext uri="{FF2B5EF4-FFF2-40B4-BE49-F238E27FC236}">
                  <a16:creationId xmlns:a16="http://schemas.microsoft.com/office/drawing/2014/main" id="{E881AB56-D58C-43FB-A024-5F788D428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143865" y="5123604"/>
              <a:ext cx="409190" cy="409190"/>
            </a:xfrm>
            <a:prstGeom prst="rect">
              <a:avLst/>
            </a:prstGeom>
          </p:spPr>
        </p:pic>
        <p:pic>
          <p:nvPicPr>
            <p:cNvPr id="68" name="グラフィックス 67">
              <a:extLst>
                <a:ext uri="{FF2B5EF4-FFF2-40B4-BE49-F238E27FC236}">
                  <a16:creationId xmlns:a16="http://schemas.microsoft.com/office/drawing/2014/main" id="{526EA116-079E-403F-865B-FA3690297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968140" y="5123604"/>
              <a:ext cx="409190" cy="409190"/>
            </a:xfrm>
            <a:prstGeom prst="rect">
              <a:avLst/>
            </a:prstGeom>
          </p:spPr>
        </p:pic>
        <p:pic>
          <p:nvPicPr>
            <p:cNvPr id="69" name="グラフィックス 68">
              <a:extLst>
                <a:ext uri="{FF2B5EF4-FFF2-40B4-BE49-F238E27FC236}">
                  <a16:creationId xmlns:a16="http://schemas.microsoft.com/office/drawing/2014/main" id="{C096ADE8-778D-4C83-9101-43C3127AF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226769" y="5328199"/>
              <a:ext cx="409190" cy="409190"/>
            </a:xfrm>
            <a:prstGeom prst="rect">
              <a:avLst/>
            </a:prstGeom>
          </p:spPr>
        </p:pic>
        <p:pic>
          <p:nvPicPr>
            <p:cNvPr id="70" name="グラフィックス 69">
              <a:extLst>
                <a:ext uri="{FF2B5EF4-FFF2-40B4-BE49-F238E27FC236}">
                  <a16:creationId xmlns:a16="http://schemas.microsoft.com/office/drawing/2014/main" id="{171C7486-5307-41C9-B003-8986F3C67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051044" y="5328199"/>
              <a:ext cx="409190" cy="409190"/>
            </a:xfrm>
            <a:prstGeom prst="rect">
              <a:avLst/>
            </a:prstGeom>
          </p:spPr>
        </p:pic>
      </p:grpSp>
      <p:pic>
        <p:nvPicPr>
          <p:cNvPr id="71" name="グラフィックス 70">
            <a:extLst>
              <a:ext uri="{FF2B5EF4-FFF2-40B4-BE49-F238E27FC236}">
                <a16:creationId xmlns:a16="http://schemas.microsoft.com/office/drawing/2014/main" id="{75950802-1179-48C4-9BD6-D51041947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0709" y="2164110"/>
            <a:ext cx="409190" cy="409190"/>
          </a:xfrm>
          <a:prstGeom prst="rect">
            <a:avLst/>
          </a:prstGeom>
        </p:spPr>
      </p:pic>
      <p:pic>
        <p:nvPicPr>
          <p:cNvPr id="72" name="グラフィックス 71">
            <a:extLst>
              <a:ext uri="{FF2B5EF4-FFF2-40B4-BE49-F238E27FC236}">
                <a16:creationId xmlns:a16="http://schemas.microsoft.com/office/drawing/2014/main" id="{691C082B-F2DB-4AA3-AF97-A9B910943D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57833" y="2145350"/>
            <a:ext cx="409190" cy="409190"/>
          </a:xfrm>
          <a:prstGeom prst="rect">
            <a:avLst/>
          </a:prstGeom>
        </p:spPr>
      </p:pic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EBB1A45-4721-4286-99C2-D9659F8AB089}"/>
              </a:ext>
            </a:extLst>
          </p:cNvPr>
          <p:cNvGrpSpPr/>
          <p:nvPr/>
        </p:nvGrpSpPr>
        <p:grpSpPr>
          <a:xfrm>
            <a:off x="4252846" y="3665695"/>
            <a:ext cx="584915" cy="409190"/>
            <a:chOff x="3546152" y="4628795"/>
            <a:chExt cx="584915" cy="409190"/>
          </a:xfrm>
        </p:grpSpPr>
        <p:pic>
          <p:nvPicPr>
            <p:cNvPr id="74" name="グラフィックス 73">
              <a:extLst>
                <a:ext uri="{FF2B5EF4-FFF2-40B4-BE49-F238E27FC236}">
                  <a16:creationId xmlns:a16="http://schemas.microsoft.com/office/drawing/2014/main" id="{82C00121-D4E7-4D99-85FE-16050E723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1877" y="4628795"/>
              <a:ext cx="409190" cy="409190"/>
            </a:xfrm>
            <a:prstGeom prst="rect">
              <a:avLst/>
            </a:prstGeom>
          </p:spPr>
        </p:pic>
        <p:pic>
          <p:nvPicPr>
            <p:cNvPr id="75" name="グラフィックス 74">
              <a:extLst>
                <a:ext uri="{FF2B5EF4-FFF2-40B4-BE49-F238E27FC236}">
                  <a16:creationId xmlns:a16="http://schemas.microsoft.com/office/drawing/2014/main" id="{B1B818DC-575A-49ED-87FD-AA370F987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546152" y="4628795"/>
              <a:ext cx="409190" cy="409190"/>
            </a:xfrm>
            <a:prstGeom prst="rect">
              <a:avLst/>
            </a:prstGeom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4E1FA633-1394-412E-9900-50636C7DCFD6}"/>
              </a:ext>
            </a:extLst>
          </p:cNvPr>
          <p:cNvGrpSpPr/>
          <p:nvPr/>
        </p:nvGrpSpPr>
        <p:grpSpPr>
          <a:xfrm>
            <a:off x="6093363" y="4690446"/>
            <a:ext cx="538129" cy="434234"/>
            <a:chOff x="5968140" y="5123604"/>
            <a:chExt cx="760640" cy="613785"/>
          </a:xfrm>
        </p:grpSpPr>
        <p:pic>
          <p:nvPicPr>
            <p:cNvPr id="77" name="グラフィックス 76">
              <a:extLst>
                <a:ext uri="{FF2B5EF4-FFF2-40B4-BE49-F238E27FC236}">
                  <a16:creationId xmlns:a16="http://schemas.microsoft.com/office/drawing/2014/main" id="{C4822950-DDDB-4E41-8DED-AC5492B42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19590" y="5123604"/>
              <a:ext cx="409190" cy="409190"/>
            </a:xfrm>
            <a:prstGeom prst="rect">
              <a:avLst/>
            </a:prstGeom>
          </p:spPr>
        </p:pic>
        <p:pic>
          <p:nvPicPr>
            <p:cNvPr id="78" name="グラフィックス 77">
              <a:extLst>
                <a:ext uri="{FF2B5EF4-FFF2-40B4-BE49-F238E27FC236}">
                  <a16:creationId xmlns:a16="http://schemas.microsoft.com/office/drawing/2014/main" id="{823FE466-7F4F-4BA1-AE7C-8C7BA6EE5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143865" y="5123604"/>
              <a:ext cx="409190" cy="409190"/>
            </a:xfrm>
            <a:prstGeom prst="rect">
              <a:avLst/>
            </a:prstGeom>
          </p:spPr>
        </p:pic>
        <p:pic>
          <p:nvPicPr>
            <p:cNvPr id="79" name="グラフィックス 78">
              <a:extLst>
                <a:ext uri="{FF2B5EF4-FFF2-40B4-BE49-F238E27FC236}">
                  <a16:creationId xmlns:a16="http://schemas.microsoft.com/office/drawing/2014/main" id="{DFE2B584-7ED7-402F-9F96-0A385F9A6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968140" y="5123604"/>
              <a:ext cx="409190" cy="409190"/>
            </a:xfrm>
            <a:prstGeom prst="rect">
              <a:avLst/>
            </a:prstGeom>
          </p:spPr>
        </p:pic>
        <p:pic>
          <p:nvPicPr>
            <p:cNvPr id="80" name="グラフィックス 79">
              <a:extLst>
                <a:ext uri="{FF2B5EF4-FFF2-40B4-BE49-F238E27FC236}">
                  <a16:creationId xmlns:a16="http://schemas.microsoft.com/office/drawing/2014/main" id="{F840A256-C9D1-4961-859C-693BEC736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226769" y="5328199"/>
              <a:ext cx="409190" cy="409190"/>
            </a:xfrm>
            <a:prstGeom prst="rect">
              <a:avLst/>
            </a:prstGeom>
          </p:spPr>
        </p:pic>
        <p:pic>
          <p:nvPicPr>
            <p:cNvPr id="81" name="グラフィックス 80">
              <a:extLst>
                <a:ext uri="{FF2B5EF4-FFF2-40B4-BE49-F238E27FC236}">
                  <a16:creationId xmlns:a16="http://schemas.microsoft.com/office/drawing/2014/main" id="{A2131590-14DA-48A8-9368-005B8EB7E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051044" y="5328199"/>
              <a:ext cx="409190" cy="409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3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AC285-20FD-42D0-B66E-09B93BD3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日の混雑時間帯予想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2016373-4E35-4580-B045-981E5510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B0E-1442-2B48-9735-5D7D4A78F1D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45EA0B-0646-44B1-8805-43ECBAC8C4AD}"/>
              </a:ext>
            </a:extLst>
          </p:cNvPr>
          <p:cNvSpPr/>
          <p:nvPr/>
        </p:nvSpPr>
        <p:spPr>
          <a:xfrm>
            <a:off x="2072081" y="1066836"/>
            <a:ext cx="4999839" cy="4724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2" name="グラフ 11">
                <a:extLst>
                  <a:ext uri="{FF2B5EF4-FFF2-40B4-BE49-F238E27FC236}">
                    <a16:creationId xmlns:a16="http://schemas.microsoft.com/office/drawing/2014/main" id="{2E9CF29D-021A-4C05-9332-15CFDF8BC5F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02272301"/>
                  </p:ext>
                </p:extLst>
              </p:nvPr>
            </p:nvGraphicFramePr>
            <p:xfrm>
              <a:off x="2072081" y="2484580"/>
              <a:ext cx="4999838" cy="302025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2" name="グラフ 11">
                <a:extLst>
                  <a:ext uri="{FF2B5EF4-FFF2-40B4-BE49-F238E27FC236}">
                    <a16:creationId xmlns:a16="http://schemas.microsoft.com/office/drawing/2014/main" id="{2E9CF29D-021A-4C05-9332-15CFDF8BC5F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2081" y="2484580"/>
                <a:ext cx="4999838" cy="3020255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2CF90A-C752-42CE-9AB3-9B936FDE25C3}"/>
              </a:ext>
            </a:extLst>
          </p:cNvPr>
          <p:cNvSpPr txBox="1"/>
          <p:nvPr/>
        </p:nvSpPr>
        <p:spPr>
          <a:xfrm>
            <a:off x="3042575" y="1192481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16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日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週の</a:t>
            </a:r>
            <a:r>
              <a:rPr kumimoji="1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混雑予想</a:t>
            </a:r>
          </a:p>
        </p:txBody>
      </p:sp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09C8ABC1-E47E-4879-AB38-B130011587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4914" y="1796694"/>
            <a:ext cx="2190262" cy="42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597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3">
      <a:dk1>
        <a:sysClr val="windowText" lastClr="000000"/>
      </a:dk1>
      <a:lt1>
        <a:sysClr val="window" lastClr="FFFFFF"/>
      </a:lt1>
      <a:dk2>
        <a:srgbClr val="565656"/>
      </a:dk2>
      <a:lt2>
        <a:srgbClr val="E6E6E6"/>
      </a:lt2>
      <a:accent1>
        <a:srgbClr val="FD444B"/>
      </a:accent1>
      <a:accent2>
        <a:srgbClr val="DF5330"/>
      </a:accent2>
      <a:accent3>
        <a:srgbClr val="F3D634"/>
      </a:accent3>
      <a:accent4>
        <a:srgbClr val="17A669"/>
      </a:accent4>
      <a:accent5>
        <a:srgbClr val="3CC3C1"/>
      </a:accent5>
      <a:accent6>
        <a:srgbClr val="2077BF"/>
      </a:accent6>
      <a:hlink>
        <a:srgbClr val="6A6A6A"/>
      </a:hlink>
      <a:folHlink>
        <a:srgbClr val="6A6A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6350">
          <a:noFill/>
          <a:prstDash val="sysDot"/>
        </a:ln>
        <a:effectLst/>
      </a:spPr>
      <a:bodyPr lIns="36000" tIns="36000" rIns="36000" bIns="36000" rtlCol="0" anchor="t" anchorCtr="0"/>
      <a:lstStyle>
        <a:defPPr algn="ctr">
          <a:defRPr kumimoji="1" sz="1400" dirty="0" smtClean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ea typeface="メイリオ" panose="020B0604030504040204" pitchFamily="50" charset="-128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  <a:headEnd type="none" w="med" len="med"/>
          <a:tailEnd type="arrow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kumimoji="1" sz="4800" b="1" dirty="0" smtClean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ea typeface="メイリオ" panose="020B0604030504040204" pitchFamily="50" charset="-128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9344</TotalTime>
  <Words>103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Arial</vt:lpstr>
      <vt:lpstr>Calibri</vt:lpstr>
      <vt:lpstr>ホワイト</vt:lpstr>
      <vt:lpstr>1日の混雑時間帯予想</vt:lpstr>
      <vt:lpstr>1日の混雑時間帯予想</vt:lpstr>
      <vt:lpstr>週間混雑予想</vt:lpstr>
      <vt:lpstr>1日の混雑時間帯予想</vt:lpstr>
    </vt:vector>
  </TitlesOfParts>
  <Company>アララ株式会社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MieTakada</dc:creator>
  <cp:lastModifiedBy>鵜月 美帆</cp:lastModifiedBy>
  <cp:revision>543</cp:revision>
  <dcterms:created xsi:type="dcterms:W3CDTF">2016-03-23T02:41:31Z</dcterms:created>
  <dcterms:modified xsi:type="dcterms:W3CDTF">2020-07-08T00:57:05Z</dcterms:modified>
</cp:coreProperties>
</file>