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2776538" cy="4519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50750-30D5-43A0-91D3-467389888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987937-150F-46F1-9463-1FD987E0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924B76-67AA-415B-A27A-C8036DA0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A4862D-48A8-4AEA-9420-BB7BA01E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9FDA2E-676B-4B64-A1EE-41E8F3FB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2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9B08F-9495-4F1D-968E-C817B523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909DE2-2D46-428D-9629-1CDF7F3D4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039AA3-EFDF-4E87-BE4F-1AD8523B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F81AE0-788D-4998-981C-2D7A647F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33BA4B-DDE8-4757-937A-72E67827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06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756C0A-1B0D-4CE6-8253-11F784D8F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BF4752-9C67-473A-A5E8-C5DC7F107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A6D933-19AB-443B-9358-EAFB3885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10B764-4328-48FE-8102-651E6280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7685E6-D200-4F8C-9D42-9BB69D3F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28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5FE5C-E543-41BD-BCAE-3039B05C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21D2C9-3773-489B-A52A-A5726429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04B071-13FA-4B0C-B6BD-21F286EF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CCF092-1A1E-4C1C-8480-F1A96BF0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E406F-F577-41BC-B5F7-41B6E41A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59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703BE7-FDBD-499A-9BAA-4A196561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DC44D1-6894-4470-BB41-10B09AB7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68DB7F-4C5B-4EB1-A1E2-8897BB3E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A0F0F4-F229-4C83-8AB2-7883DC00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1B02B-8F77-42BE-95BD-CAF7842A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44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40238-CF7C-496D-B563-6052FFC7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7F986F-0008-4845-87EA-8B7C21601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F03886-3FB2-417D-9691-1ABE97144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C91447-A2A3-4AFC-B04F-C8D48980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23B05D-DA18-4D0A-8B37-8505FAC9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582FD0-97FC-4AF8-B531-01A778E2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B1A32-4F24-4CFC-BAE6-0F1D3CC3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982873-10AC-4A59-9B41-89B6B659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D49A2D-70A1-4ED2-934D-E023E9947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CDC7A2-1AA7-48CE-9BED-4071336EC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3CAC73B-3AA0-4B01-A6BE-3840BAFD2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332A00-7985-4603-93AF-553A5D6A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851713-3CFD-4BC3-A185-028523C2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7742D4-BB1C-40E0-9BEC-B5AFD427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1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54973-CAC7-42CC-8972-5717A588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58A3B1-50FB-42AC-8377-D84076B8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A339F6-C64A-4D91-B8EE-8199DE3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9A54B2-FF03-429F-A0F9-EB395FAA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00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BFB67A-CA9A-4562-8B0A-6F4007D8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59808D-7B60-42BE-96EC-6655857F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142FE6-D3D2-4C9F-B1F0-FB5D0186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74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51DF1-EE15-41E4-A844-DAFC57F0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154654-346B-482F-B31B-4A903265F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9596D-5FED-4E92-808C-016CD3C9F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F876C2-294A-405D-A8BB-B643F90D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914A76-8203-4197-8CD9-7293143C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317832-B1C5-4F7F-AD61-5E8C022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80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E0683-423A-43A2-9A20-1C550E88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C07F0DE-8F35-420A-99DB-B11536CFA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966DBB-5702-4CC6-9E85-5EDFDFC9A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F0A63A-A048-46D9-84F4-F7AA612B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9FFCEA-D225-4D00-ACC5-47A718F8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681983-28EA-4BA8-8F77-519837A1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4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9633FA-4F6D-4B13-B1B3-60063738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15792-077B-4649-80BB-4A8086CDB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6BDDC-C54A-4D68-928E-59BC4A81C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6F99-B357-49BD-9514-C730D71AB07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FDE2E5-6116-4FE1-9BCF-87F8D27CE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445B11-C3A4-49BA-A49E-C827C7F68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3040-E6CA-4A61-839C-C12A1F3E5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4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:a16="http://schemas.microsoft.com/office/drawing/2014/main" id="{D19C57A7-FF9C-47CB-A6FD-FA8265BDE4AF}"/>
              </a:ext>
            </a:extLst>
          </p:cNvPr>
          <p:cNvSpPr/>
          <p:nvPr/>
        </p:nvSpPr>
        <p:spPr>
          <a:xfrm>
            <a:off x="6435705" y="1607574"/>
            <a:ext cx="3746090" cy="37460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46128BA-DDFA-421D-B26E-04091C652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-3873" r="12421" b="3873"/>
          <a:stretch/>
        </p:blipFill>
        <p:spPr>
          <a:xfrm>
            <a:off x="6454185" y="1607573"/>
            <a:ext cx="3698114" cy="3746091"/>
          </a:xfrm>
          <a:prstGeom prst="ellipse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5E42662-D71C-4A60-9878-6237D823AAEC}"/>
              </a:ext>
            </a:extLst>
          </p:cNvPr>
          <p:cNvSpPr/>
          <p:nvPr/>
        </p:nvSpPr>
        <p:spPr>
          <a:xfrm>
            <a:off x="1903785" y="1607574"/>
            <a:ext cx="3746090" cy="37460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698487B-DC7A-4959-AD24-C4BA6C4B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4" y="2359229"/>
            <a:ext cx="1978773" cy="1978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4BC65-5CF9-4B18-AA85-B8483F76F4BF}"/>
              </a:ext>
            </a:extLst>
          </p:cNvPr>
          <p:cNvSpPr txBox="1"/>
          <p:nvPr/>
        </p:nvSpPr>
        <p:spPr>
          <a:xfrm>
            <a:off x="2309396" y="4338002"/>
            <a:ext cx="293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NAO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20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yamamoto.m</dc:creator>
  <cp:lastModifiedBy>yamamoto.m</cp:lastModifiedBy>
  <cp:revision>6</cp:revision>
  <cp:lastPrinted>2019-04-09T10:40:58Z</cp:lastPrinted>
  <dcterms:created xsi:type="dcterms:W3CDTF">2019-04-09T09:59:19Z</dcterms:created>
  <dcterms:modified xsi:type="dcterms:W3CDTF">2019-04-10T09:17:10Z</dcterms:modified>
</cp:coreProperties>
</file>